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FFFC-5C27-465C-9CBB-73B5B4EBC1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Joe Ortega </a:t>
            </a:r>
            <a:r>
              <a:rPr lang="es-ES" dirty="0" err="1"/>
              <a:t>Lopez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2C2360-DB14-4EB7-86F3-348959E95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7697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3895F-4731-4664-97C6-8197B5DE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¿Quien soy?</a:t>
            </a:r>
            <a:endParaRPr lang="es-MX" dirty="0"/>
          </a:p>
        </p:txBody>
      </p:sp>
      <p:pic>
        <p:nvPicPr>
          <p:cNvPr id="5" name="Marcador de contenido 4" descr="Imagen que contiene ropa, persona, agua, hombre&#10;&#10;Descripción generada automáticamente">
            <a:extLst>
              <a:ext uri="{FF2B5EF4-FFF2-40B4-BE49-F238E27FC236}">
                <a16:creationId xmlns:a16="http://schemas.microsoft.com/office/drawing/2014/main" id="{7FE5A063-BE96-4C16-AE24-A8C3D9264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2145" y="1869372"/>
            <a:ext cx="3660990" cy="3660990"/>
          </a:xfrm>
        </p:spPr>
      </p:pic>
      <p:pic>
        <p:nvPicPr>
          <p:cNvPr id="7" name="Imagen 6" descr="Imagen que contiene persona, hombre, oscuro, azul&#10;&#10;Descripción generada automáticamente">
            <a:extLst>
              <a:ext uri="{FF2B5EF4-FFF2-40B4-BE49-F238E27FC236}">
                <a16:creationId xmlns:a16="http://schemas.microsoft.com/office/drawing/2014/main" id="{76F27DF3-4F8C-434A-9B43-05C4AB88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60" y="1950021"/>
            <a:ext cx="2795556" cy="37274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D37D04-192C-4977-8B83-7F89FEBA2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17" t="18077" r="42164" b="20328"/>
          <a:stretch/>
        </p:blipFill>
        <p:spPr>
          <a:xfrm>
            <a:off x="3498670" y="1701611"/>
            <a:ext cx="4281854" cy="42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52093-3678-4272-9805-4562F28F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Hobbies</a:t>
            </a:r>
            <a:endParaRPr lang="es-MX" dirty="0"/>
          </a:p>
        </p:txBody>
      </p:sp>
      <p:pic>
        <p:nvPicPr>
          <p:cNvPr id="5" name="Marcador de contenido 4" descr="Jirafa de pie sobre pasto&#10;&#10;Descripción generada automáticamente">
            <a:extLst>
              <a:ext uri="{FF2B5EF4-FFF2-40B4-BE49-F238E27FC236}">
                <a16:creationId xmlns:a16="http://schemas.microsoft.com/office/drawing/2014/main" id="{5B9EF742-B279-4F06-831E-A3669218B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534" y="489119"/>
            <a:ext cx="1719072" cy="2581656"/>
          </a:xfrm>
        </p:spPr>
      </p:pic>
      <p:pic>
        <p:nvPicPr>
          <p:cNvPr id="2050" name="Picture 2" descr="Resultado de imagen para dualshock 4">
            <a:extLst>
              <a:ext uri="{FF2B5EF4-FFF2-40B4-BE49-F238E27FC236}">
                <a16:creationId xmlns:a16="http://schemas.microsoft.com/office/drawing/2014/main" id="{6905D808-8EDB-4778-B032-45F1D5FC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250" r="94375">
                        <a14:foregroundMark x1="11250" y1="72500" x2="11250" y2="72500"/>
                        <a14:foregroundMark x1="18625" y1="71625" x2="18625" y2="71625"/>
                        <a14:foregroundMark x1="94375" y1="64250" x2="94375" y2="64250"/>
                        <a14:foregroundMark x1="8250" y1="56500" x2="8250" y2="56500"/>
                        <a14:backgroundMark x1="51250" y1="75875" x2="51250" y2="75875"/>
                        <a14:backgroundMark x1="50875" y1="68125" x2="50875" y2="68125"/>
                        <a14:backgroundMark x1="31500" y1="73750" x2="31500" y2="7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817077"/>
            <a:ext cx="2507396" cy="25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mancuernas">
            <a:extLst>
              <a:ext uri="{FF2B5EF4-FFF2-40B4-BE49-F238E27FC236}">
                <a16:creationId xmlns:a16="http://schemas.microsoft.com/office/drawing/2014/main" id="{D384A8CC-54FD-4DFD-96D1-8E68659FD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12" b="89412" l="4000" r="98588">
                        <a14:foregroundMark x1="8706" y1="47765" x2="8706" y2="47765"/>
                        <a14:foregroundMark x1="5412" y1="50824" x2="5412" y2="50824"/>
                        <a14:foregroundMark x1="4235" y1="54118" x2="4235" y2="54118"/>
                        <a14:foregroundMark x1="94588" y1="53176" x2="94588" y2="53176"/>
                        <a14:foregroundMark x1="98588" y1="51765" x2="98588" y2="51765"/>
                        <a14:foregroundMark x1="84000" y1="25647" x2="84000" y2="25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62" y="3702981"/>
            <a:ext cx="2665900" cy="26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microfono">
            <a:extLst>
              <a:ext uri="{FF2B5EF4-FFF2-40B4-BE49-F238E27FC236}">
                <a16:creationId xmlns:a16="http://schemas.microsoft.com/office/drawing/2014/main" id="{D1E03AEC-FC90-464C-89F4-B44BDBAC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75" b="94375" l="10000" r="90000">
                        <a14:foregroundMark x1="57000" y1="5375" x2="57000" y2="5375"/>
                        <a14:foregroundMark x1="47250" y1="94375" x2="47250" y2="9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22" y="1599529"/>
            <a:ext cx="2420815" cy="24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67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AB128-8A96-48D8-9CA0-D2F54584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</a:t>
            </a:r>
            <a:endParaRPr lang="es-MX" dirty="0"/>
          </a:p>
        </p:txBody>
      </p:sp>
      <p:pic>
        <p:nvPicPr>
          <p:cNvPr id="7" name="Imagen 6" descr="Imagen que contiene interior, tabla, cuarto, escritorio&#10;&#10;Descripción generada automáticamente">
            <a:extLst>
              <a:ext uri="{FF2B5EF4-FFF2-40B4-BE49-F238E27FC236}">
                <a16:creationId xmlns:a16="http://schemas.microsoft.com/office/drawing/2014/main" id="{8185587A-C1AC-490D-909D-CD60AB534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80564"/>
            <a:ext cx="9605251" cy="4690573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32D052F-5A47-47F5-AE1B-2B939DABC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943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0E97E-B8F5-4B3B-8B8C-93B6635D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011830B-A77A-462C-9A20-F60098CE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1" y="142165"/>
            <a:ext cx="7388404" cy="3541712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1406AF1-5CC8-4D5E-8D1C-8C5FF3A9D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0068" y="3174123"/>
            <a:ext cx="9065798" cy="3541712"/>
          </a:xfrm>
        </p:spPr>
      </p:pic>
    </p:spTree>
    <p:extLst>
      <p:ext uri="{BB962C8B-B14F-4D97-AF65-F5344CB8AC3E}">
        <p14:creationId xmlns:p14="http://schemas.microsoft.com/office/powerpoint/2010/main" val="355235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151F0-1F7E-41E2-BF45-D563862F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SwordShow">
            <a:hlinkClick r:id="" action="ppaction://media"/>
            <a:extLst>
              <a:ext uri="{FF2B5EF4-FFF2-40B4-BE49-F238E27FC236}">
                <a16:creationId xmlns:a16="http://schemas.microsoft.com/office/drawing/2014/main" id="{E6E3BA61-F7A4-43BD-A713-F9C00B38A7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8336" y="833926"/>
            <a:ext cx="4722812" cy="3541712"/>
          </a:xfrm>
        </p:spPr>
      </p:pic>
      <p:pic>
        <p:nvPicPr>
          <p:cNvPr id="5" name="BravoWalk_JoseOrtegaLopez">
            <a:hlinkClick r:id="" action="ppaction://media"/>
            <a:extLst>
              <a:ext uri="{FF2B5EF4-FFF2-40B4-BE49-F238E27FC236}">
                <a16:creationId xmlns:a16="http://schemas.microsoft.com/office/drawing/2014/main" id="{E22C9282-E572-40B5-BA0D-5E4AA2F5FC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0930" y="2261907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{33382DE1-A8E3-44D9-83B0-5A65BBD79AD5}tf04033919</Template>
  <TotalTime>269</TotalTime>
  <Words>9</Words>
  <Application>Microsoft Office PowerPoint</Application>
  <PresentationFormat>Panorámica</PresentationFormat>
  <Paragraphs>4</Paragraphs>
  <Slides>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Circuito</vt:lpstr>
      <vt:lpstr>Joe Ortega Lopez</vt:lpstr>
      <vt:lpstr>¿Quien soy?</vt:lpstr>
      <vt:lpstr>Hobbies</vt:lpstr>
      <vt:lpstr>Trabajos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Joe Ortega Lopez</dc:title>
  <dc:creator>Joe O L</dc:creator>
  <cp:lastModifiedBy>Joe O L</cp:lastModifiedBy>
  <cp:revision>6</cp:revision>
  <dcterms:created xsi:type="dcterms:W3CDTF">2020-02-09T23:30:13Z</dcterms:created>
  <dcterms:modified xsi:type="dcterms:W3CDTF">2020-02-10T03:59:23Z</dcterms:modified>
</cp:coreProperties>
</file>